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9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3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5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9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4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9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C222B4-8742-4E69-8624-48AB13637AC2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85747C6-C200-4532-B66A-1221C9F3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635" y="822961"/>
            <a:ext cx="8188550" cy="1637606"/>
          </a:xfrm>
        </p:spPr>
        <p:txBody>
          <a:bodyPr/>
          <a:lstStyle/>
          <a:p>
            <a:pPr algn="ctr"/>
            <a:r>
              <a:rPr lang="en-US" dirty="0" smtClean="0"/>
              <a:t>U.S.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068" y="2532943"/>
            <a:ext cx="8825658" cy="351872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StaAr</a:t>
            </a:r>
            <a:r>
              <a:rPr lang="en-US" dirty="0" smtClean="0"/>
              <a:t> Tested content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 will cover foundations of America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Then Post-reconstruction to Current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Current Teachers: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Coach Haire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Ms. </a:t>
            </a:r>
            <a:r>
              <a:rPr lang="en-US" dirty="0" smtClean="0"/>
              <a:t>Southard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Coach </a:t>
            </a:r>
            <a:r>
              <a:rPr lang="en-US" dirty="0" smtClean="0"/>
              <a:t>Clemente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Dr. Adkins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11" y="3759430"/>
            <a:ext cx="4967201" cy="218416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3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30</Words>
  <Application>Microsoft Office PowerPoint</Application>
  <PresentationFormat>Widescreen</PresentationFormat>
  <Paragraphs>9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 Boardroom</vt:lpstr>
      <vt:lpstr>U.S. History</vt:lpstr>
    </vt:vector>
  </TitlesOfParts>
  <Company>Fort 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History</dc:title>
  <dc:creator>Haire, Brandon</dc:creator>
  <cp:lastModifiedBy>Haire, Brandon</cp:lastModifiedBy>
  <cp:revision>4</cp:revision>
  <dcterms:created xsi:type="dcterms:W3CDTF">2021-02-05T16:09:33Z</dcterms:created>
  <dcterms:modified xsi:type="dcterms:W3CDTF">2021-08-31T19:22:43Z</dcterms:modified>
</cp:coreProperties>
</file>